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18060-717E-40C4-BBF9-447035B0701D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4B1CE-FF57-4EC9-B504-E3145EC03B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4B1CE-FF57-4EC9-B504-E3145EC03B0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E6846-0622-4229-BC40-86DCF1133C8C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1ABD1-7CD7-4609-B286-52C4CB56D7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14600"/>
            <a:ext cx="68008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990600"/>
            <a:ext cx="62376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latin typeface="Algerian" pitchFamily="82" charset="0"/>
              </a:rPr>
              <a:t>Analogy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4800"/>
            <a:ext cx="5486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219200" y="4191000"/>
            <a:ext cx="64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An analogy is a </a:t>
            </a:r>
            <a:r>
              <a:rPr lang="en-US" b="1" dirty="0"/>
              <a:t>relationship </a:t>
            </a:r>
            <a:r>
              <a:rPr lang="en-US" dirty="0"/>
              <a:t>between four </a:t>
            </a:r>
            <a:r>
              <a:rPr lang="en-US" dirty="0" smtClean="0"/>
              <a:t>ordered pairs</a:t>
            </a:r>
            <a:r>
              <a:rPr lang="en-US" dirty="0"/>
              <a:t>. 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It's </a:t>
            </a:r>
            <a:r>
              <a:rPr lang="en-US" dirty="0"/>
              <a:t>better seen with an example like a </a:t>
            </a:r>
            <a:r>
              <a:rPr lang="en-US" i="1" dirty="0"/>
              <a:t>table </a:t>
            </a:r>
            <a:r>
              <a:rPr lang="en-US" dirty="0"/>
              <a:t>and </a:t>
            </a:r>
            <a:r>
              <a:rPr lang="en-US" dirty="0" smtClean="0"/>
              <a:t>its </a:t>
            </a:r>
            <a:r>
              <a:rPr lang="en-US" i="1" dirty="0" smtClean="0"/>
              <a:t>chairs</a:t>
            </a:r>
            <a:r>
              <a:rPr lang="en-US" b="1" i="1" dirty="0" smtClean="0"/>
              <a:t>.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Analogies can be about </a:t>
            </a:r>
            <a:r>
              <a:rPr lang="en-US" b="1" dirty="0"/>
              <a:t>age relationships </a:t>
            </a:r>
            <a:r>
              <a:rPr lang="en-US" dirty="0"/>
              <a:t>like </a:t>
            </a:r>
            <a:r>
              <a:rPr lang="en-US" dirty="0" smtClean="0"/>
              <a:t>a </a:t>
            </a:r>
            <a:r>
              <a:rPr lang="en-US" i="1" dirty="0" smtClean="0"/>
              <a:t>father </a:t>
            </a:r>
            <a:r>
              <a:rPr lang="en-US" dirty="0"/>
              <a:t>and a </a:t>
            </a:r>
            <a:r>
              <a:rPr lang="en-US" i="1" dirty="0"/>
              <a:t>son</a:t>
            </a:r>
            <a:r>
              <a:rPr lang="en-US" i="1" dirty="0" smtClean="0"/>
              <a:t>.</a:t>
            </a:r>
          </a:p>
          <a:p>
            <a:pPr algn="ctr"/>
            <a:r>
              <a:rPr lang="en-US" i="1" dirty="0" smtClean="0"/>
              <a:t> </a:t>
            </a:r>
          </a:p>
          <a:p>
            <a:pPr algn="ctr"/>
            <a:r>
              <a:rPr lang="en-US" dirty="0" smtClean="0"/>
              <a:t>The </a:t>
            </a:r>
            <a:r>
              <a:rPr lang="en-US" dirty="0"/>
              <a:t>father is the daddy and his son's the younger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1" y="1"/>
            <a:ext cx="4572000" cy="391434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-1293076" y="3880261"/>
            <a:ext cx="9462847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384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384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 analogies show relationships such as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cause and effect.</a:t>
            </a:r>
          </a:p>
          <a:p>
            <a:pPr marL="0" marR="0" lvl="0" indent="28384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384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If the cause was you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studied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then your answers are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correct. </a:t>
            </a:r>
          </a:p>
          <a:p>
            <a:pPr marL="0" marR="0" lvl="0" indent="28384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384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If the cause was that you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tripped,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effect would be you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fell.</a:t>
            </a:r>
          </a:p>
          <a:p>
            <a:pPr marL="0" marR="0" lvl="0" indent="28384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28384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If you fell and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hurt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your ankle, the effect could be 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swell</a:t>
            </a:r>
            <a:r>
              <a:rPr lang="en-US" i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0"/>
            <a:ext cx="4876800" cy="4128079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-1524000" y="3914002"/>
            <a:ext cx="10896600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811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4811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 analogies are relationships like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a whole, </a:t>
            </a:r>
          </a:p>
          <a:p>
            <a:pPr marL="0" marR="0" lvl="0" indent="14811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things like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second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minute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fishing pole. </a:t>
            </a:r>
          </a:p>
          <a:p>
            <a:pPr marL="0" marR="0" lvl="0" indent="14811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4811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 analogies are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mathematical,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such as the numbers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seven and forty-nine.</a:t>
            </a:r>
          </a:p>
          <a:p>
            <a:pPr marL="0" marR="0" lvl="0" indent="14811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14811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Some of them show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measurement: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mile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distance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would do fine.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0597" y="0"/>
            <a:ext cx="4909803" cy="40386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-914400" y="3922696"/>
            <a:ext cx="11201400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09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095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Analogies can also be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descriptive words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like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blue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the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sky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 words like </a:t>
            </a: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swimming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fish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 perhaps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blinking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eye.</a:t>
            </a: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When analogies are written, this is how they may appear:</a:t>
            </a: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[word 1]: [word 2]:: [word 3] : [word 4].</a:t>
            </a: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09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Let me explain so we can make the meaning clear.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0"/>
            <a:ext cx="4662487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3721641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71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is read, "word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word 2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word 3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word 4.”  Look at the relationships of the two words that come before. </a:t>
            </a:r>
          </a:p>
          <a:p>
            <a:pPr marL="0" marR="0" lvl="0" indent="3571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7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This is an analogy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food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hunger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like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water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to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thirst.</a:t>
            </a:r>
          </a:p>
          <a:p>
            <a:pPr marL="0" marR="0" lvl="0" indent="357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71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When writing an analogy, the relationship comes first.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686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	What is an analogy?</a:t>
            </a:r>
          </a:p>
          <a:p>
            <a:r>
              <a:rPr lang="en-US" dirty="0"/>
              <a:t>a.	a poem</a:t>
            </a:r>
          </a:p>
          <a:p>
            <a:r>
              <a:rPr lang="en-US" dirty="0"/>
              <a:t>b.	a relationship between two ordered pairs of words</a:t>
            </a:r>
          </a:p>
          <a:p>
            <a:r>
              <a:rPr lang="en-US" dirty="0"/>
              <a:t>c.	a distant relation of your mother's</a:t>
            </a:r>
          </a:p>
          <a:p>
            <a:pPr marL="342900" indent="-342900">
              <a:buAutoNum type="alphaLcPeriod" startAt="4"/>
            </a:pPr>
            <a:r>
              <a:rPr lang="en-US" dirty="0" smtClean="0"/>
              <a:t>a </a:t>
            </a:r>
            <a:r>
              <a:rPr lang="en-US" dirty="0"/>
              <a:t>part of the </a:t>
            </a:r>
            <a:r>
              <a:rPr lang="en-US" dirty="0" smtClean="0"/>
              <a:t>body</a:t>
            </a:r>
          </a:p>
          <a:p>
            <a:r>
              <a:rPr lang="en-US" dirty="0" smtClean="0"/>
              <a:t>Answer</a:t>
            </a:r>
            <a:r>
              <a:rPr lang="en-US" dirty="0"/>
              <a:t>:  </a:t>
            </a:r>
            <a:r>
              <a:rPr lang="en-US" dirty="0" smtClean="0"/>
              <a:t>_____</a:t>
            </a:r>
          </a:p>
          <a:p>
            <a:pPr marL="342900" indent="-342900"/>
            <a:endParaRPr lang="en-US" dirty="0"/>
          </a:p>
          <a:p>
            <a:r>
              <a:rPr lang="en-US" dirty="0"/>
              <a:t>2.	What is the relationship between these words: mother: daughter</a:t>
            </a:r>
          </a:p>
          <a:p>
            <a:r>
              <a:rPr lang="en-US" dirty="0"/>
              <a:t>a.	age relationship</a:t>
            </a:r>
          </a:p>
          <a:p>
            <a:r>
              <a:rPr lang="en-US" dirty="0"/>
              <a:t>b.	parts of a whole</a:t>
            </a:r>
          </a:p>
          <a:p>
            <a:r>
              <a:rPr lang="en-US" dirty="0"/>
              <a:t>c.	worker and tool</a:t>
            </a:r>
          </a:p>
          <a:p>
            <a:r>
              <a:rPr lang="en-US" dirty="0"/>
              <a:t>d.	antonym</a:t>
            </a:r>
          </a:p>
          <a:p>
            <a:r>
              <a:rPr lang="en-US" dirty="0"/>
              <a:t>Answer:   </a:t>
            </a:r>
            <a:r>
              <a:rPr lang="en-US" dirty="0" smtClean="0"/>
              <a:t>_____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3.	What is the relationship </a:t>
            </a:r>
            <a:r>
              <a:rPr lang="en-US" b="1" dirty="0"/>
              <a:t>between </a:t>
            </a:r>
            <a:r>
              <a:rPr lang="en-US" dirty="0"/>
              <a:t>these words: joke: laughter</a:t>
            </a:r>
          </a:p>
          <a:p>
            <a:r>
              <a:rPr lang="en-US" dirty="0"/>
              <a:t>a.	parts of a whole</a:t>
            </a:r>
          </a:p>
          <a:p>
            <a:r>
              <a:rPr lang="en-US" dirty="0"/>
              <a:t>b.	worker and tool</a:t>
            </a:r>
          </a:p>
          <a:p>
            <a:r>
              <a:rPr lang="en-US" dirty="0"/>
              <a:t>c.	antonym</a:t>
            </a:r>
          </a:p>
          <a:p>
            <a:r>
              <a:rPr lang="en-US" dirty="0" smtClean="0"/>
              <a:t>d</a:t>
            </a:r>
            <a:r>
              <a:rPr lang="en-US" dirty="0"/>
              <a:t>.	cause and effect</a:t>
            </a:r>
            <a:br>
              <a:rPr lang="en-US" dirty="0"/>
            </a:br>
            <a:r>
              <a:rPr lang="en-US" dirty="0"/>
              <a:t>Answer:   _____</a:t>
            </a:r>
          </a:p>
          <a:p>
            <a:r>
              <a:rPr lang="en-US" dirty="0" smtClean="0"/>
              <a:t>  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7848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4.	What is the relationship </a:t>
            </a:r>
            <a:r>
              <a:rPr lang="en-US" b="1" dirty="0" smtClean="0"/>
              <a:t>between </a:t>
            </a:r>
            <a:r>
              <a:rPr lang="en-US" dirty="0" smtClean="0"/>
              <a:t>these words: inch: foot</a:t>
            </a:r>
          </a:p>
          <a:p>
            <a:r>
              <a:rPr lang="en-US" dirty="0" smtClean="0"/>
              <a:t>a.	age relationship</a:t>
            </a:r>
          </a:p>
          <a:p>
            <a:r>
              <a:rPr lang="en-US" dirty="0" smtClean="0"/>
              <a:t>b.	parts of a whole</a:t>
            </a:r>
          </a:p>
          <a:p>
            <a:r>
              <a:rPr lang="en-US" dirty="0" smtClean="0"/>
              <a:t>c.</a:t>
            </a:r>
            <a:r>
              <a:rPr lang="en-US" b="1" dirty="0" smtClean="0"/>
              <a:t>	</a:t>
            </a:r>
            <a:r>
              <a:rPr lang="en-US" dirty="0" smtClean="0"/>
              <a:t>measurement</a:t>
            </a:r>
          </a:p>
          <a:p>
            <a:r>
              <a:rPr lang="en-US" dirty="0" smtClean="0"/>
              <a:t>d.	antonym</a:t>
            </a:r>
            <a:br>
              <a:rPr lang="en-US" dirty="0" smtClean="0"/>
            </a:br>
            <a:r>
              <a:rPr lang="en-US" dirty="0" smtClean="0"/>
              <a:t>Answer:    _____</a:t>
            </a:r>
          </a:p>
          <a:p>
            <a:endParaRPr lang="en-US" dirty="0" smtClean="0"/>
          </a:p>
          <a:p>
            <a:r>
              <a:rPr lang="en-US" dirty="0" smtClean="0"/>
              <a:t>5.	Finish this analogy: mother: chores :: teacher:</a:t>
            </a:r>
          </a:p>
          <a:p>
            <a:r>
              <a:rPr lang="en-US" dirty="0" smtClean="0"/>
              <a:t>a.	pupils</a:t>
            </a:r>
          </a:p>
          <a:p>
            <a:r>
              <a:rPr lang="en-US" dirty="0" smtClean="0"/>
              <a:t>b.	homework</a:t>
            </a:r>
          </a:p>
          <a:p>
            <a:r>
              <a:rPr lang="en-US" dirty="0" smtClean="0"/>
              <a:t>c.	science</a:t>
            </a:r>
          </a:p>
          <a:p>
            <a:r>
              <a:rPr lang="en-US" dirty="0" smtClean="0"/>
              <a:t>d.	chalkboard</a:t>
            </a:r>
          </a:p>
          <a:p>
            <a:r>
              <a:rPr lang="en-US" dirty="0" smtClean="0"/>
              <a:t>Answer: _____</a:t>
            </a:r>
          </a:p>
          <a:p>
            <a:endParaRPr lang="en-US" dirty="0" smtClean="0"/>
          </a:p>
          <a:p>
            <a:r>
              <a:rPr lang="en-US" dirty="0" smtClean="0"/>
              <a:t>6.	Finish this analogy: chicken: feathers:: fish:</a:t>
            </a:r>
          </a:p>
          <a:p>
            <a:r>
              <a:rPr lang="en-US" dirty="0" smtClean="0"/>
              <a:t>a.	food</a:t>
            </a:r>
          </a:p>
          <a:p>
            <a:r>
              <a:rPr lang="en-US" dirty="0" smtClean="0"/>
              <a:t>b.	fins</a:t>
            </a:r>
          </a:p>
          <a:p>
            <a:r>
              <a:rPr lang="en-US" dirty="0" smtClean="0"/>
              <a:t>c.	scales</a:t>
            </a:r>
          </a:p>
          <a:p>
            <a:r>
              <a:rPr lang="en-US" dirty="0" smtClean="0"/>
              <a:t>d.	flying</a:t>
            </a:r>
            <a:br>
              <a:rPr lang="en-US" dirty="0" smtClean="0"/>
            </a:br>
            <a:r>
              <a:rPr lang="en-US" dirty="0" smtClean="0"/>
              <a:t>Answer:  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290</Words>
  <Application>Microsoft Office PowerPoint</Application>
  <PresentationFormat>On-screen Show (4:3)</PresentationFormat>
  <Paragraphs>83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Suzy</dc:creator>
  <cp:lastModifiedBy>Suzy</cp:lastModifiedBy>
  <cp:revision>3</cp:revision>
  <dcterms:created xsi:type="dcterms:W3CDTF">2011-11-06T18:56:15Z</dcterms:created>
  <dcterms:modified xsi:type="dcterms:W3CDTF">2011-11-06T19:20:47Z</dcterms:modified>
</cp:coreProperties>
</file>